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384048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7E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3366"/>
  </p:normalViewPr>
  <p:slideViewPr>
    <p:cSldViewPr snapToGrid="0" snapToObjects="1">
      <p:cViewPr>
        <p:scale>
          <a:sx n="44" d="100"/>
          <a:sy n="44" d="100"/>
        </p:scale>
        <p:origin x="-1840" y="-5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nehome01stor\home\Transplant\VAD-OHT_TMC\CVC%20anniversary\CVC%20Poster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>
                <a:effectLst/>
              </a:rPr>
              <a:t>HEART-ID Patient Tracking: 2016 to Present</a:t>
            </a:r>
            <a:endParaRPr lang="en-US">
              <a:effectLst/>
            </a:endParaRPr>
          </a:p>
        </c:rich>
      </c:tx>
      <c:layout>
        <c:manualLayout>
          <c:xMode val="edge"/>
          <c:yMode val="edge"/>
          <c:x val="7.9144082414852768E-2"/>
          <c:y val="2.118804136458613E-2"/>
        </c:manualLayout>
      </c:layout>
      <c:overlay val="0"/>
    </c:title>
    <c:autoTitleDeleted val="0"/>
    <c:plotArea>
      <c:layout/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5252736"/>
        <c:axId val="105254272"/>
      </c:barChart>
      <c:catAx>
        <c:axId val="105252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05254272"/>
        <c:crosses val="autoZero"/>
        <c:auto val="1"/>
        <c:lblAlgn val="ctr"/>
        <c:lblOffset val="100"/>
        <c:noMultiLvlLbl val="0"/>
      </c:catAx>
      <c:valAx>
        <c:axId val="105254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0525273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ECBC281-817A-5744-B45A-CC43AB73EA45}"/>
              </a:ext>
            </a:extLst>
          </p:cNvPr>
          <p:cNvSpPr/>
          <p:nvPr userDrawn="1"/>
        </p:nvSpPr>
        <p:spPr>
          <a:xfrm>
            <a:off x="11386" y="4310231"/>
            <a:ext cx="38404800" cy="195601"/>
          </a:xfrm>
          <a:prstGeom prst="rect">
            <a:avLst/>
          </a:prstGeom>
          <a:solidFill>
            <a:srgbClr val="CB7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AB407D-E754-BE47-958A-ED9C1FA578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3729" y="171521"/>
            <a:ext cx="3314700" cy="33909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536B80-B934-FE46-BFD9-03B8C105B743}"/>
              </a:ext>
            </a:extLst>
          </p:cNvPr>
          <p:cNvSpPr/>
          <p:nvPr userDrawn="1"/>
        </p:nvSpPr>
        <p:spPr>
          <a:xfrm>
            <a:off x="0" y="30571594"/>
            <a:ext cx="38404800" cy="195601"/>
          </a:xfrm>
          <a:prstGeom prst="rect">
            <a:avLst/>
          </a:prstGeom>
          <a:solidFill>
            <a:srgbClr val="CB7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A2F46C-1E18-F24B-AD3A-553D08E9968A}"/>
              </a:ext>
            </a:extLst>
          </p:cNvPr>
          <p:cNvSpPr/>
          <p:nvPr userDrawn="1"/>
        </p:nvSpPr>
        <p:spPr>
          <a:xfrm>
            <a:off x="14185280" y="30808876"/>
            <a:ext cx="6724000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800" b="1" i="0" dirty="0">
                <a:latin typeface="Calibri" panose="020F0502020204030204" pitchFamily="34" charset="0"/>
                <a:cs typeface="Calibri" panose="020F0502020204030204" pitchFamily="34" charset="0"/>
              </a:rPr>
              <a:t>Engage with us: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800" b="0" i="0" dirty="0">
                <a:latin typeface="Calibri" panose="020F0502020204030204" pitchFamily="34" charset="0"/>
                <a:cs typeface="Calibri" panose="020F0502020204030204" pitchFamily="34" charset="0"/>
              </a:rPr>
              <a:t>Web:</a:t>
            </a:r>
            <a:r>
              <a:rPr lang="en-US" sz="28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www.LevyCIMAR.org</a:t>
            </a:r>
            <a:r>
              <a:rPr lang="en-US" sz="2800" b="0" i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800" b="0" i="0" dirty="0">
                <a:latin typeface="Calibri" panose="020F0502020204030204" pitchFamily="34" charset="0"/>
                <a:cs typeface="Calibri" panose="020F0502020204030204" pitchFamily="34" charset="0"/>
              </a:rPr>
              <a:t>Twitter: </a:t>
            </a:r>
            <a:r>
              <a:rPr lang="en-US" sz="2800" b="0" i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@</a:t>
            </a:r>
            <a:r>
              <a:rPr lang="en-US" sz="2800" b="0" i="0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LevyCIMAR</a:t>
            </a:r>
            <a:endParaRPr lang="en-US" sz="2800" b="0" i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8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E-Mail: </a:t>
            </a:r>
            <a:r>
              <a:rPr lang="en-US" sz="2800" b="0" i="0" kern="1200" dirty="0" err="1">
                <a:solidFill>
                  <a:schemeClr val="accent5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CIMAR@Tufts.edu</a:t>
            </a:r>
            <a:endParaRPr lang="en-US" sz="2800" b="0" i="0" kern="1200" dirty="0">
              <a:solidFill>
                <a:schemeClr val="accent5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E172AF-C204-EE4B-B947-3DA67B1587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3644" y="3673186"/>
            <a:ext cx="4185475" cy="5301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4E7AAF-5BB8-674C-BC76-7D47D369591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3644" y="31095917"/>
            <a:ext cx="13682705" cy="142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03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1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0330" y="8206749"/>
            <a:ext cx="33124140" cy="13693138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0330" y="22029429"/>
            <a:ext cx="33124140" cy="7200898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/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804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40330" y="8763000"/>
            <a:ext cx="1632204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42430" y="8763000"/>
            <a:ext cx="1632204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0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1752607"/>
            <a:ext cx="3312414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5336" y="8069582"/>
            <a:ext cx="16247028" cy="3954778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45336" y="12024360"/>
            <a:ext cx="1624702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442432" y="8069582"/>
            <a:ext cx="16327042" cy="3954778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442432" y="12024360"/>
            <a:ext cx="1632704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634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616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283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2194560"/>
            <a:ext cx="12386548" cy="768096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7042" y="4739647"/>
            <a:ext cx="19442430" cy="23393400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5332" y="9875520"/>
            <a:ext cx="12386548" cy="18295622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73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2194560"/>
            <a:ext cx="12386548" cy="768096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327042" y="4739647"/>
            <a:ext cx="19442430" cy="23393400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5332" y="9875520"/>
            <a:ext cx="12386548" cy="18295622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754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13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483437" y="1752600"/>
            <a:ext cx="8281035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40332" y="1752600"/>
            <a:ext cx="24363045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983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0330" y="1752607"/>
            <a:ext cx="3312414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0330" y="8763000"/>
            <a:ext cx="3312414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40330" y="30510487"/>
            <a:ext cx="86410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721590" y="30510487"/>
            <a:ext cx="129616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123390" y="30510487"/>
            <a:ext cx="86410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22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9EC941-A041-D14C-A8F7-AFDF4FECFBE0}"/>
              </a:ext>
            </a:extLst>
          </p:cNvPr>
          <p:cNvSpPr txBox="1"/>
          <p:nvPr/>
        </p:nvSpPr>
        <p:spPr>
          <a:xfrm>
            <a:off x="5414475" y="505472"/>
            <a:ext cx="32308416" cy="19844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000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  <a:p>
            <a:pPr algn="ctr"/>
            <a:r>
              <a:rPr lang="en-US" sz="3600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</a:p>
          <a:p>
            <a:pPr algn="ctr"/>
            <a:r>
              <a:rPr lang="en-US" sz="3200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 affiliations </a:t>
            </a:r>
            <a:endParaRPr lang="en-US" sz="4800" b="1" dirty="0">
              <a:solidFill>
                <a:srgbClr val="4755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4C480A-75F5-B046-BFA5-204C04FF9E4C}"/>
              </a:ext>
            </a:extLst>
          </p:cNvPr>
          <p:cNvSpPr txBox="1"/>
          <p:nvPr/>
        </p:nvSpPr>
        <p:spPr>
          <a:xfrm>
            <a:off x="668411" y="4861622"/>
            <a:ext cx="8536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or Two Sentence </a:t>
            </a:r>
            <a:r>
              <a:rPr lang="en-US" sz="36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</a:t>
            </a:r>
            <a:r>
              <a:rPr lang="en-US" sz="2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Summary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5EB2E1-A9C8-CA46-92FA-AAB89B4937E7}"/>
              </a:ext>
            </a:extLst>
          </p:cNvPr>
          <p:cNvSpPr txBox="1"/>
          <p:nvPr/>
        </p:nvSpPr>
        <p:spPr>
          <a:xfrm>
            <a:off x="668411" y="9828007"/>
            <a:ext cx="8389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64C6FB-4424-1E45-A5F6-A701A1A4E289}"/>
              </a:ext>
            </a:extLst>
          </p:cNvPr>
          <p:cNvSpPr txBox="1"/>
          <p:nvPr/>
        </p:nvSpPr>
        <p:spPr>
          <a:xfrm>
            <a:off x="525604" y="15107033"/>
            <a:ext cx="8485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14" indent="-34291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94B302-03EF-4E46-8253-C6266373418C}"/>
              </a:ext>
            </a:extLst>
          </p:cNvPr>
          <p:cNvSpPr txBox="1"/>
          <p:nvPr/>
        </p:nvSpPr>
        <p:spPr>
          <a:xfrm>
            <a:off x="9169169" y="11001933"/>
            <a:ext cx="8455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14" indent="-342914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63DA8A-06A0-784D-89C7-CB58B1FCDEE5}"/>
              </a:ext>
            </a:extLst>
          </p:cNvPr>
          <p:cNvSpPr txBox="1"/>
          <p:nvPr/>
        </p:nvSpPr>
        <p:spPr>
          <a:xfrm>
            <a:off x="668411" y="18829392"/>
            <a:ext cx="3191069" cy="5232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5" name="Text Box 13">
            <a:extLst>
              <a:ext uri="{FF2B5EF4-FFF2-40B4-BE49-F238E27FC236}">
                <a16:creationId xmlns:a16="http://schemas.microsoft.com/office/drawing/2014/main" id="{0E04CFE9-E21B-724E-A58F-A62BBF758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92977" y="4758092"/>
            <a:ext cx="12629916" cy="89349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53312" tIns="76665" rIns="153312" bIns="76665">
            <a:spAutoFit/>
          </a:bodyPr>
          <a:lstStyle/>
          <a:p>
            <a:pPr algn="ctr" defTabSz="4209927" eaLnBrk="0" hangingPunct="0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BA61F2-B859-484E-B92A-384BE4A9DFD1}"/>
              </a:ext>
            </a:extLst>
          </p:cNvPr>
          <p:cNvSpPr txBox="1"/>
          <p:nvPr/>
        </p:nvSpPr>
        <p:spPr>
          <a:xfrm>
            <a:off x="30942265" y="19006518"/>
            <a:ext cx="67806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14" indent="-342914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Box 13">
            <a:extLst>
              <a:ext uri="{FF2B5EF4-FFF2-40B4-BE49-F238E27FC236}">
                <a16:creationId xmlns:a16="http://schemas.microsoft.com/office/drawing/2014/main" id="{9EB0C5AC-2C93-B04C-9F4E-1C57E6497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92977" y="9769759"/>
            <a:ext cx="12629916" cy="89349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53312" tIns="76665" rIns="153312" bIns="76665">
            <a:spAutoFit/>
          </a:bodyPr>
          <a:lstStyle/>
          <a:p>
            <a:pPr algn="ctr" defTabSz="4209927" eaLnBrk="0" hangingPunct="0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25" name="Text Box 13">
            <a:extLst>
              <a:ext uri="{FF2B5EF4-FFF2-40B4-BE49-F238E27FC236}">
                <a16:creationId xmlns:a16="http://schemas.microsoft.com/office/drawing/2014/main" id="{53E31B9B-0A13-A146-83C6-B7C9C3852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92977" y="19953788"/>
            <a:ext cx="12629916" cy="89349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53312" tIns="76665" rIns="153312" bIns="76665">
            <a:spAutoFit/>
          </a:bodyPr>
          <a:lstStyle/>
          <a:p>
            <a:pPr algn="ctr" defTabSz="4209927" eaLnBrk="0" hangingPunct="0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27" name="Text Box 13">
            <a:extLst>
              <a:ext uri="{FF2B5EF4-FFF2-40B4-BE49-F238E27FC236}">
                <a16:creationId xmlns:a16="http://schemas.microsoft.com/office/drawing/2014/main" id="{8AAD0E85-797E-CD45-9105-D777079A6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20302" y="4758092"/>
            <a:ext cx="12629916" cy="89349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53312" tIns="76665" rIns="153312" bIns="76665">
            <a:spAutoFit/>
          </a:bodyPr>
          <a:lstStyle/>
          <a:p>
            <a:pPr algn="ctr" defTabSz="4209927" eaLnBrk="0" hangingPunct="0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7BA897-699F-434E-993F-86AD2D5E17A6}"/>
              </a:ext>
            </a:extLst>
          </p:cNvPr>
          <p:cNvSpPr txBox="1"/>
          <p:nvPr/>
        </p:nvSpPr>
        <p:spPr>
          <a:xfrm>
            <a:off x="17659862" y="18962211"/>
            <a:ext cx="67806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14" indent="-342914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24AEAB74-AC87-DD47-9909-92C35632DE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2007332"/>
              </p:ext>
            </p:extLst>
          </p:nvPr>
        </p:nvGraphicFramePr>
        <p:xfrm>
          <a:off x="11920302" y="5993863"/>
          <a:ext cx="12629915" cy="3184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" name="Text Box 13">
            <a:extLst>
              <a:ext uri="{FF2B5EF4-FFF2-40B4-BE49-F238E27FC236}">
                <a16:creationId xmlns:a16="http://schemas.microsoft.com/office/drawing/2014/main" id="{0243980D-1738-C246-A25C-EFDAE3412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20302" y="9769759"/>
            <a:ext cx="12629916" cy="89349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53312" tIns="76665" rIns="153312" bIns="76665">
            <a:spAutoFit/>
          </a:bodyPr>
          <a:lstStyle/>
          <a:p>
            <a:pPr algn="ctr" defTabSz="4209927" eaLnBrk="0" hangingPunct="0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2" name="Text Box 13">
            <a:extLst>
              <a:ext uri="{FF2B5EF4-FFF2-40B4-BE49-F238E27FC236}">
                <a16:creationId xmlns:a16="http://schemas.microsoft.com/office/drawing/2014/main" id="{E3D1EECF-1EC2-6245-8E2F-2F0245DF6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0574" y="19953788"/>
            <a:ext cx="12629916" cy="89349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53312" tIns="76665" rIns="153312" bIns="76665">
            <a:spAutoFit/>
          </a:bodyPr>
          <a:lstStyle/>
          <a:p>
            <a:pPr algn="ctr" defTabSz="4209927" eaLnBrk="0" hangingPunct="0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6" name="Text Box 13">
            <a:extLst>
              <a:ext uri="{FF2B5EF4-FFF2-40B4-BE49-F238E27FC236}">
                <a16:creationId xmlns:a16="http://schemas.microsoft.com/office/drawing/2014/main" id="{6BD4C696-F8C6-2944-A70A-DA2FA920E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206" y="8738957"/>
            <a:ext cx="10784505" cy="89349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53312" tIns="76665" rIns="153312" bIns="76665">
            <a:spAutoFit/>
          </a:bodyPr>
          <a:lstStyle/>
          <a:p>
            <a:pPr algn="ctr" defTabSz="4209927" eaLnBrk="0" hangingPunct="0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7" name="Text Box 13">
            <a:extLst>
              <a:ext uri="{FF2B5EF4-FFF2-40B4-BE49-F238E27FC236}">
                <a16:creationId xmlns:a16="http://schemas.microsoft.com/office/drawing/2014/main" id="{4F0B7058-FA7D-E047-AF3D-DA93D36D4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205" y="14015007"/>
            <a:ext cx="10784505" cy="89349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53312" tIns="76665" rIns="153312" bIns="76665">
            <a:spAutoFit/>
          </a:bodyPr>
          <a:lstStyle/>
          <a:p>
            <a:pPr algn="ctr" defTabSz="4209927" eaLnBrk="0" hangingPunct="0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8BDEC4D-C856-9848-BD0A-6FCAF3C148B6}"/>
              </a:ext>
            </a:extLst>
          </p:cNvPr>
          <p:cNvSpPr/>
          <p:nvPr/>
        </p:nvSpPr>
        <p:spPr>
          <a:xfrm>
            <a:off x="20122056" y="30995342"/>
            <a:ext cx="1775323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Levy CIMAR is a collaboration of Tufts Medical Center and the Tufts University Office of the Vice Provost for Research (OVPR) Research and Scholarship Strategic Plan (RSSP).</a:t>
            </a:r>
          </a:p>
          <a:p>
            <a:r>
              <a:rPr lang="en-US" sz="28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Additional credits if applicable</a:t>
            </a:r>
          </a:p>
        </p:txBody>
      </p:sp>
    </p:spTree>
    <p:extLst>
      <p:ext uri="{BB962C8B-B14F-4D97-AF65-F5344CB8AC3E}">
        <p14:creationId xmlns:p14="http://schemas.microsoft.com/office/powerpoint/2010/main" val="25243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8685</TotalTime>
  <Words>64</Words>
  <Application>Microsoft Macintosh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Mycynek, Rima Chaddha</dc:creator>
  <cp:lastModifiedBy>Mycynek, Rima Chaddha</cp:lastModifiedBy>
  <cp:revision>17</cp:revision>
  <dcterms:created xsi:type="dcterms:W3CDTF">2019-02-27T17:51:33Z</dcterms:created>
  <dcterms:modified xsi:type="dcterms:W3CDTF">2020-10-26T15:52:45Z</dcterms:modified>
</cp:coreProperties>
</file>