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sldIdLst>
    <p:sldId id="256" r:id="rId2"/>
  </p:sldIdLst>
  <p:sldSz cx="25603200" cy="2011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93" d="100"/>
          <a:sy n="93" d="100"/>
        </p:scale>
        <p:origin x="-4600" y="-7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nehome01stor\home\Transplant\VAD-OHT_TMC\CVC%20anniversary\CVC%20Poste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>
                <a:effectLst/>
              </a:rPr>
              <a:t>HEART-ID Patient Tracking: 2016 to Present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7.9144082414852768E-2"/>
          <c:y val="2.118804136458613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52736"/>
        <c:axId val="105254272"/>
      </c:barChart>
      <c:catAx>
        <c:axId val="10525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4272"/>
        <c:crosses val="autoZero"/>
        <c:auto val="1"/>
        <c:lblAlgn val="ctr"/>
        <c:lblOffset val="100"/>
        <c:noMultiLvlLbl val="0"/>
      </c:catAx>
      <c:valAx>
        <c:axId val="10525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0" y="3292265"/>
            <a:ext cx="21762720" cy="7003627"/>
          </a:xfrm>
        </p:spPr>
        <p:txBody>
          <a:bodyPr anchor="b"/>
          <a:lstStyle>
            <a:lvl1pPr algn="ctr">
              <a:defRPr sz="1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10565978"/>
            <a:ext cx="19202400" cy="4856902"/>
          </a:xfrm>
        </p:spPr>
        <p:txBody>
          <a:bodyPr/>
          <a:lstStyle>
            <a:lvl1pPr marL="0" indent="0" algn="ctr">
              <a:buNone/>
              <a:defRPr sz="6720"/>
            </a:lvl1pPr>
            <a:lvl2pPr marL="1280160" indent="0" algn="ctr">
              <a:buNone/>
              <a:defRPr sz="5600"/>
            </a:lvl2pPr>
            <a:lvl3pPr marL="2560320" indent="0" algn="ctr">
              <a:buNone/>
              <a:defRPr sz="5040"/>
            </a:lvl3pPr>
            <a:lvl4pPr marL="3840480" indent="0" algn="ctr">
              <a:buNone/>
              <a:defRPr sz="4480"/>
            </a:lvl4pPr>
            <a:lvl5pPr marL="5120640" indent="0" algn="ctr">
              <a:buNone/>
              <a:defRPr sz="4480"/>
            </a:lvl5pPr>
            <a:lvl6pPr marL="6400800" indent="0" algn="ctr">
              <a:buNone/>
              <a:defRPr sz="4480"/>
            </a:lvl6pPr>
            <a:lvl7pPr marL="7680960" indent="0" algn="ctr">
              <a:buNone/>
              <a:defRPr sz="4480"/>
            </a:lvl7pPr>
            <a:lvl8pPr marL="8961120" indent="0" algn="ctr">
              <a:buNone/>
              <a:defRPr sz="4480"/>
            </a:lvl8pPr>
            <a:lvl9pPr marL="10241280" indent="0" algn="ctr">
              <a:buNone/>
              <a:defRPr sz="44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1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9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886" y="5015236"/>
            <a:ext cx="22082760" cy="8368029"/>
          </a:xfrm>
        </p:spPr>
        <p:txBody>
          <a:bodyPr anchor="b"/>
          <a:lstStyle>
            <a:lvl1pPr>
              <a:defRPr sz="1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886" y="13462429"/>
            <a:ext cx="22082760" cy="4400549"/>
          </a:xfrm>
        </p:spPr>
        <p:txBody>
          <a:bodyPr/>
          <a:lstStyle>
            <a:lvl1pPr marL="0" indent="0">
              <a:buNone/>
              <a:defRPr sz="6720">
                <a:solidFill>
                  <a:schemeClr val="tx1"/>
                </a:solidFill>
              </a:defRPr>
            </a:lvl1pPr>
            <a:lvl2pPr marL="128016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5603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3pPr>
            <a:lvl4pPr marL="384048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4pPr>
            <a:lvl5pPr marL="512064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5pPr>
            <a:lvl6pPr marL="640080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6pPr>
            <a:lvl7pPr marL="768096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7pPr>
            <a:lvl8pPr marL="896112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8pPr>
            <a:lvl9pPr marL="10241280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60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220" y="5355167"/>
            <a:ext cx="10881360" cy="127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61620" y="5355167"/>
            <a:ext cx="10881360" cy="127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3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071038"/>
            <a:ext cx="22082760" cy="38883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558" y="4931411"/>
            <a:ext cx="10831352" cy="2416809"/>
          </a:xfrm>
        </p:spPr>
        <p:txBody>
          <a:bodyPr anchor="b"/>
          <a:lstStyle>
            <a:lvl1pPr marL="0" indent="0">
              <a:buNone/>
              <a:defRPr sz="6720" b="1"/>
            </a:lvl1pPr>
            <a:lvl2pPr marL="1280160" indent="0">
              <a:buNone/>
              <a:defRPr sz="5600" b="1"/>
            </a:lvl2pPr>
            <a:lvl3pPr marL="2560320" indent="0">
              <a:buNone/>
              <a:defRPr sz="5040" b="1"/>
            </a:lvl3pPr>
            <a:lvl4pPr marL="3840480" indent="0">
              <a:buNone/>
              <a:defRPr sz="4480" b="1"/>
            </a:lvl4pPr>
            <a:lvl5pPr marL="5120640" indent="0">
              <a:buNone/>
              <a:defRPr sz="4480" b="1"/>
            </a:lvl5pPr>
            <a:lvl6pPr marL="6400800" indent="0">
              <a:buNone/>
              <a:defRPr sz="4480" b="1"/>
            </a:lvl6pPr>
            <a:lvl7pPr marL="7680960" indent="0">
              <a:buNone/>
              <a:defRPr sz="4480" b="1"/>
            </a:lvl7pPr>
            <a:lvl8pPr marL="8961120" indent="0">
              <a:buNone/>
              <a:defRPr sz="4480" b="1"/>
            </a:lvl8pPr>
            <a:lvl9pPr marL="10241280" indent="0">
              <a:buNone/>
              <a:defRPr sz="4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3558" y="7348220"/>
            <a:ext cx="10831352" cy="10808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61621" y="4931411"/>
            <a:ext cx="10884695" cy="2416809"/>
          </a:xfrm>
        </p:spPr>
        <p:txBody>
          <a:bodyPr anchor="b"/>
          <a:lstStyle>
            <a:lvl1pPr marL="0" indent="0">
              <a:buNone/>
              <a:defRPr sz="6720" b="1"/>
            </a:lvl1pPr>
            <a:lvl2pPr marL="1280160" indent="0">
              <a:buNone/>
              <a:defRPr sz="5600" b="1"/>
            </a:lvl2pPr>
            <a:lvl3pPr marL="2560320" indent="0">
              <a:buNone/>
              <a:defRPr sz="5040" b="1"/>
            </a:lvl3pPr>
            <a:lvl4pPr marL="3840480" indent="0">
              <a:buNone/>
              <a:defRPr sz="4480" b="1"/>
            </a:lvl4pPr>
            <a:lvl5pPr marL="5120640" indent="0">
              <a:buNone/>
              <a:defRPr sz="4480" b="1"/>
            </a:lvl5pPr>
            <a:lvl6pPr marL="6400800" indent="0">
              <a:buNone/>
              <a:defRPr sz="4480" b="1"/>
            </a:lvl6pPr>
            <a:lvl7pPr marL="7680960" indent="0">
              <a:buNone/>
              <a:defRPr sz="4480" b="1"/>
            </a:lvl7pPr>
            <a:lvl8pPr marL="8961120" indent="0">
              <a:buNone/>
              <a:defRPr sz="4480" b="1"/>
            </a:lvl8pPr>
            <a:lvl9pPr marL="10241280" indent="0">
              <a:buNone/>
              <a:defRPr sz="4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61621" y="7348220"/>
            <a:ext cx="10884695" cy="10808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7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1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1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341120"/>
            <a:ext cx="8257698" cy="4693920"/>
          </a:xfrm>
        </p:spPr>
        <p:txBody>
          <a:bodyPr anchor="b"/>
          <a:lstStyle>
            <a:lvl1pPr>
              <a:defRPr sz="8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4695" y="2896451"/>
            <a:ext cx="12961620" cy="14295967"/>
          </a:xfrm>
        </p:spPr>
        <p:txBody>
          <a:bodyPr/>
          <a:lstStyle>
            <a:lvl1pPr>
              <a:defRPr sz="8960"/>
            </a:lvl1pPr>
            <a:lvl2pPr>
              <a:defRPr sz="7840"/>
            </a:lvl2pPr>
            <a:lvl3pPr>
              <a:defRPr sz="672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555" y="6035040"/>
            <a:ext cx="8257698" cy="11180658"/>
          </a:xfrm>
        </p:spPr>
        <p:txBody>
          <a:bodyPr/>
          <a:lstStyle>
            <a:lvl1pPr marL="0" indent="0">
              <a:buNone/>
              <a:defRPr sz="4480"/>
            </a:lvl1pPr>
            <a:lvl2pPr marL="1280160" indent="0">
              <a:buNone/>
              <a:defRPr sz="3920"/>
            </a:lvl2pPr>
            <a:lvl3pPr marL="2560320" indent="0">
              <a:buNone/>
              <a:defRPr sz="3360"/>
            </a:lvl3pPr>
            <a:lvl4pPr marL="3840480" indent="0">
              <a:buNone/>
              <a:defRPr sz="2800"/>
            </a:lvl4pPr>
            <a:lvl5pPr marL="5120640" indent="0">
              <a:buNone/>
              <a:defRPr sz="2800"/>
            </a:lvl5pPr>
            <a:lvl6pPr marL="6400800" indent="0">
              <a:buNone/>
              <a:defRPr sz="2800"/>
            </a:lvl6pPr>
            <a:lvl7pPr marL="7680960" indent="0">
              <a:buNone/>
              <a:defRPr sz="2800"/>
            </a:lvl7pPr>
            <a:lvl8pPr marL="8961120" indent="0">
              <a:buNone/>
              <a:defRPr sz="2800"/>
            </a:lvl8pPr>
            <a:lvl9pPr marL="1024128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83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341120"/>
            <a:ext cx="8257698" cy="4693920"/>
          </a:xfrm>
        </p:spPr>
        <p:txBody>
          <a:bodyPr anchor="b"/>
          <a:lstStyle>
            <a:lvl1pPr>
              <a:defRPr sz="8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84695" y="2896451"/>
            <a:ext cx="12961620" cy="14295967"/>
          </a:xfrm>
        </p:spPr>
        <p:txBody>
          <a:bodyPr anchor="t"/>
          <a:lstStyle>
            <a:lvl1pPr marL="0" indent="0">
              <a:buNone/>
              <a:defRPr sz="8960"/>
            </a:lvl1pPr>
            <a:lvl2pPr marL="1280160" indent="0">
              <a:buNone/>
              <a:defRPr sz="7840"/>
            </a:lvl2pPr>
            <a:lvl3pPr marL="2560320" indent="0">
              <a:buNone/>
              <a:defRPr sz="6720"/>
            </a:lvl3pPr>
            <a:lvl4pPr marL="3840480" indent="0">
              <a:buNone/>
              <a:defRPr sz="5600"/>
            </a:lvl4pPr>
            <a:lvl5pPr marL="5120640" indent="0">
              <a:buNone/>
              <a:defRPr sz="5600"/>
            </a:lvl5pPr>
            <a:lvl6pPr marL="6400800" indent="0">
              <a:buNone/>
              <a:defRPr sz="5600"/>
            </a:lvl6pPr>
            <a:lvl7pPr marL="7680960" indent="0">
              <a:buNone/>
              <a:defRPr sz="5600"/>
            </a:lvl7pPr>
            <a:lvl8pPr marL="8961120" indent="0">
              <a:buNone/>
              <a:defRPr sz="5600"/>
            </a:lvl8pPr>
            <a:lvl9pPr marL="10241280" indent="0">
              <a:buNone/>
              <a:defRPr sz="5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555" y="6035040"/>
            <a:ext cx="8257698" cy="11180658"/>
          </a:xfrm>
        </p:spPr>
        <p:txBody>
          <a:bodyPr/>
          <a:lstStyle>
            <a:lvl1pPr marL="0" indent="0">
              <a:buNone/>
              <a:defRPr sz="4480"/>
            </a:lvl1pPr>
            <a:lvl2pPr marL="1280160" indent="0">
              <a:buNone/>
              <a:defRPr sz="3920"/>
            </a:lvl2pPr>
            <a:lvl3pPr marL="2560320" indent="0">
              <a:buNone/>
              <a:defRPr sz="3360"/>
            </a:lvl3pPr>
            <a:lvl4pPr marL="3840480" indent="0">
              <a:buNone/>
              <a:defRPr sz="2800"/>
            </a:lvl4pPr>
            <a:lvl5pPr marL="5120640" indent="0">
              <a:buNone/>
              <a:defRPr sz="2800"/>
            </a:lvl5pPr>
            <a:lvl6pPr marL="6400800" indent="0">
              <a:buNone/>
              <a:defRPr sz="2800"/>
            </a:lvl6pPr>
            <a:lvl7pPr marL="7680960" indent="0">
              <a:buNone/>
              <a:defRPr sz="2800"/>
            </a:lvl7pPr>
            <a:lvl8pPr marL="8961120" indent="0">
              <a:buNone/>
              <a:defRPr sz="2800"/>
            </a:lvl8pPr>
            <a:lvl9pPr marL="1024128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7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9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322291" y="1071033"/>
            <a:ext cx="5520690" cy="170480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0221" y="1071033"/>
            <a:ext cx="16242030" cy="170480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4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7591" y="3025191"/>
            <a:ext cx="25603200" cy="119534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0" y="18515002"/>
            <a:ext cx="25603200" cy="119534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612BA8-A16B-1943-9457-5B1D81A83AB8}"/>
              </a:ext>
            </a:extLst>
          </p:cNvPr>
          <p:cNvSpPr/>
          <p:nvPr userDrawn="1"/>
        </p:nvSpPr>
        <p:spPr>
          <a:xfrm>
            <a:off x="9290049" y="18652965"/>
            <a:ext cx="4676776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1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1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1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1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18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18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18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99140B-15B0-AE45-AEDB-AF7774DD0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584" y="181930"/>
            <a:ext cx="2107597" cy="2258717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D1F09B9-F30D-D840-9F24-28794BAA1C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905" y="2528604"/>
            <a:ext cx="2809695" cy="355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DA0C08-DED5-7C43-9746-C5A95DE017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3638" y="18909397"/>
            <a:ext cx="8839200" cy="91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0220" y="1071038"/>
            <a:ext cx="22082760" cy="3888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220" y="5355167"/>
            <a:ext cx="22082760" cy="1276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220" y="18645298"/>
            <a:ext cx="576072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81060" y="18645298"/>
            <a:ext cx="864108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82260" y="18645298"/>
            <a:ext cx="576072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3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2560320" rtl="0" eaLnBrk="1" latinLnBrk="0" hangingPunct="1">
        <a:lnSpc>
          <a:spcPct val="90000"/>
        </a:lnSpc>
        <a:spcBef>
          <a:spcPct val="0"/>
        </a:spcBef>
        <a:buNone/>
        <a:defRPr sz="123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0080" indent="-640080" algn="l" defTabSz="256032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48056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5pPr>
      <a:lvl6pPr marL="704088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6pPr>
      <a:lvl7pPr marL="832104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8pPr>
      <a:lvl9pPr marL="10881360" indent="-640080" algn="l" defTabSz="256032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8016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56032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4pPr>
      <a:lvl5pPr marL="512064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5pPr>
      <a:lvl6pPr marL="640080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6pPr>
      <a:lvl7pPr marL="768096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7pPr>
      <a:lvl8pPr marL="896112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8pPr>
      <a:lvl9pPr marL="10241280" algn="l" defTabSz="2560320" rtl="0" eaLnBrk="1" latinLnBrk="0" hangingPunct="1">
        <a:defRPr sz="5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3609650" y="969442"/>
            <a:ext cx="21538944" cy="13131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24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2133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3200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445608" y="3373313"/>
            <a:ext cx="5691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445608" y="6767905"/>
            <a:ext cx="5593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457082" y="10287255"/>
            <a:ext cx="5657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5" indent="-22860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454604" y="12878995"/>
            <a:ext cx="2127379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C79C5-2F98-B947-A365-ED144419AED9}"/>
              </a:ext>
            </a:extLst>
          </p:cNvPr>
          <p:cNvSpPr txBox="1"/>
          <p:nvPr/>
        </p:nvSpPr>
        <p:spPr>
          <a:xfrm>
            <a:off x="3505152" y="12875110"/>
            <a:ext cx="253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5" indent="-22860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E04CFE9-E21B-724E-A58F-A62BBF758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8651" y="3397835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9EB0C5AC-2C93-B04C-9F4E-1C57E6497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8651" y="6738947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53E31B9B-0A13-A146-83C6-B7C9C385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8651" y="13528299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99A32-4661-3649-9C3F-E8552014DF48}"/>
              </a:ext>
            </a:extLst>
          </p:cNvPr>
          <p:cNvSpPr txBox="1"/>
          <p:nvPr/>
        </p:nvSpPr>
        <p:spPr>
          <a:xfrm>
            <a:off x="7652580" y="9869158"/>
            <a:ext cx="8641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5" indent="-228605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AAD0E85-797E-CD45-9105-D777079A6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6868" y="3387962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4AEAB74-AC87-DD47-9909-92C35632D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382029"/>
              </p:ext>
            </p:extLst>
          </p:nvPr>
        </p:nvGraphicFramePr>
        <p:xfrm>
          <a:off x="7946869" y="4211810"/>
          <a:ext cx="8419944" cy="212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 Box 13">
            <a:extLst>
              <a:ext uri="{FF2B5EF4-FFF2-40B4-BE49-F238E27FC236}">
                <a16:creationId xmlns:a16="http://schemas.microsoft.com/office/drawing/2014/main" id="{0243980D-1738-C246-A25C-EFDAE341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6868" y="6729073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6868" y="13510726"/>
            <a:ext cx="8419944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138" y="6041872"/>
            <a:ext cx="7189670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137" y="9559238"/>
            <a:ext cx="7189670" cy="59566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02208" tIns="51110" rIns="102208" bIns="51110">
            <a:spAutoFit/>
          </a:bodyPr>
          <a:lstStyle/>
          <a:p>
            <a:pPr algn="ctr" defTabSz="2806563" eaLnBrk="0" hangingPunct="0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13226936" y="18767702"/>
            <a:ext cx="11506205" cy="1025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67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8716</TotalTime>
  <Words>65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19</cp:revision>
  <dcterms:created xsi:type="dcterms:W3CDTF">2019-02-27T17:51:33Z</dcterms:created>
  <dcterms:modified xsi:type="dcterms:W3CDTF">2020-10-26T15:53:32Z</dcterms:modified>
</cp:coreProperties>
</file>