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8" r:id="rId1"/>
  </p:sldMasterIdLst>
  <p:notesMasterIdLst>
    <p:notesMasterId r:id="rId3"/>
  </p:notesMasterIdLst>
  <p:sldIdLst>
    <p:sldId id="256" r:id="rId2"/>
  </p:sldIdLst>
  <p:sldSz cx="20116800" cy="256032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B7E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08"/>
    <p:restoredTop sz="93366"/>
  </p:normalViewPr>
  <p:slideViewPr>
    <p:cSldViewPr snapToGrid="0" snapToObjects="1">
      <p:cViewPr>
        <p:scale>
          <a:sx n="74" d="100"/>
          <a:sy n="74" d="100"/>
        </p:scale>
        <p:origin x="-2424" y="-81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62" d="100"/>
          <a:sy n="62" d="100"/>
        </p:scale>
        <p:origin x="3288" y="2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B311E6-1301-DD42-BFC8-371C255A0F9B}" type="datetimeFigureOut">
              <a:rPr lang="en-US" smtClean="0"/>
              <a:t>10/26/20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17738" y="1143000"/>
            <a:ext cx="24225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739B09-49BF-5144-B759-A59027AF19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6914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544251" rtl="0" eaLnBrk="1" latinLnBrk="0" hangingPunct="1">
      <a:defRPr sz="714" kern="1200">
        <a:solidFill>
          <a:schemeClr val="tx1"/>
        </a:solidFill>
        <a:latin typeface="+mn-lt"/>
        <a:ea typeface="+mn-ea"/>
        <a:cs typeface="+mn-cs"/>
      </a:defRPr>
    </a:lvl1pPr>
    <a:lvl2pPr marL="272125" algn="l" defTabSz="544251" rtl="0" eaLnBrk="1" latinLnBrk="0" hangingPunct="1">
      <a:defRPr sz="714" kern="1200">
        <a:solidFill>
          <a:schemeClr val="tx1"/>
        </a:solidFill>
        <a:latin typeface="+mn-lt"/>
        <a:ea typeface="+mn-ea"/>
        <a:cs typeface="+mn-cs"/>
      </a:defRPr>
    </a:lvl2pPr>
    <a:lvl3pPr marL="544251" algn="l" defTabSz="544251" rtl="0" eaLnBrk="1" latinLnBrk="0" hangingPunct="1">
      <a:defRPr sz="714" kern="1200">
        <a:solidFill>
          <a:schemeClr val="tx1"/>
        </a:solidFill>
        <a:latin typeface="+mn-lt"/>
        <a:ea typeface="+mn-ea"/>
        <a:cs typeface="+mn-cs"/>
      </a:defRPr>
    </a:lvl3pPr>
    <a:lvl4pPr marL="816376" algn="l" defTabSz="544251" rtl="0" eaLnBrk="1" latinLnBrk="0" hangingPunct="1">
      <a:defRPr sz="714" kern="1200">
        <a:solidFill>
          <a:schemeClr val="tx1"/>
        </a:solidFill>
        <a:latin typeface="+mn-lt"/>
        <a:ea typeface="+mn-ea"/>
        <a:cs typeface="+mn-cs"/>
      </a:defRPr>
    </a:lvl4pPr>
    <a:lvl5pPr marL="1088502" algn="l" defTabSz="544251" rtl="0" eaLnBrk="1" latinLnBrk="0" hangingPunct="1">
      <a:defRPr sz="714" kern="1200">
        <a:solidFill>
          <a:schemeClr val="tx1"/>
        </a:solidFill>
        <a:latin typeface="+mn-lt"/>
        <a:ea typeface="+mn-ea"/>
        <a:cs typeface="+mn-cs"/>
      </a:defRPr>
    </a:lvl5pPr>
    <a:lvl6pPr marL="1360627" algn="l" defTabSz="544251" rtl="0" eaLnBrk="1" latinLnBrk="0" hangingPunct="1">
      <a:defRPr sz="714" kern="1200">
        <a:solidFill>
          <a:schemeClr val="tx1"/>
        </a:solidFill>
        <a:latin typeface="+mn-lt"/>
        <a:ea typeface="+mn-ea"/>
        <a:cs typeface="+mn-cs"/>
      </a:defRPr>
    </a:lvl6pPr>
    <a:lvl7pPr marL="1632753" algn="l" defTabSz="544251" rtl="0" eaLnBrk="1" latinLnBrk="0" hangingPunct="1">
      <a:defRPr sz="714" kern="1200">
        <a:solidFill>
          <a:schemeClr val="tx1"/>
        </a:solidFill>
        <a:latin typeface="+mn-lt"/>
        <a:ea typeface="+mn-ea"/>
        <a:cs typeface="+mn-cs"/>
      </a:defRPr>
    </a:lvl7pPr>
    <a:lvl8pPr marL="1904878" algn="l" defTabSz="544251" rtl="0" eaLnBrk="1" latinLnBrk="0" hangingPunct="1">
      <a:defRPr sz="714" kern="1200">
        <a:solidFill>
          <a:schemeClr val="tx1"/>
        </a:solidFill>
        <a:latin typeface="+mn-lt"/>
        <a:ea typeface="+mn-ea"/>
        <a:cs typeface="+mn-cs"/>
      </a:defRPr>
    </a:lvl8pPr>
    <a:lvl9pPr marL="2177004" algn="l" defTabSz="544251" rtl="0" eaLnBrk="1" latinLnBrk="0" hangingPunct="1">
      <a:defRPr sz="71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8760" y="4190155"/>
            <a:ext cx="17099280" cy="8913707"/>
          </a:xfrm>
        </p:spPr>
        <p:txBody>
          <a:bodyPr anchor="b"/>
          <a:lstStyle>
            <a:lvl1pPr algn="ctr">
              <a:defRPr sz="1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4600" y="13447609"/>
            <a:ext cx="15087600" cy="6181511"/>
          </a:xfrm>
        </p:spPr>
        <p:txBody>
          <a:bodyPr/>
          <a:lstStyle>
            <a:lvl1pPr marL="0" indent="0" algn="ctr">
              <a:buNone/>
              <a:defRPr sz="5280"/>
            </a:lvl1pPr>
            <a:lvl2pPr marL="1005840" indent="0" algn="ctr">
              <a:buNone/>
              <a:defRPr sz="4400"/>
            </a:lvl2pPr>
            <a:lvl3pPr marL="2011680" indent="0" algn="ctr">
              <a:buNone/>
              <a:defRPr sz="3960"/>
            </a:lvl3pPr>
            <a:lvl4pPr marL="3017520" indent="0" algn="ctr">
              <a:buNone/>
              <a:defRPr sz="3520"/>
            </a:lvl4pPr>
            <a:lvl5pPr marL="4023360" indent="0" algn="ctr">
              <a:buNone/>
              <a:defRPr sz="3520"/>
            </a:lvl5pPr>
            <a:lvl6pPr marL="5029200" indent="0" algn="ctr">
              <a:buNone/>
              <a:defRPr sz="3520"/>
            </a:lvl6pPr>
            <a:lvl7pPr marL="6035040" indent="0" algn="ctr">
              <a:buNone/>
              <a:defRPr sz="3520"/>
            </a:lvl7pPr>
            <a:lvl8pPr marL="7040880" indent="0" algn="ctr">
              <a:buNone/>
              <a:defRPr sz="3520"/>
            </a:lvl8pPr>
            <a:lvl9pPr marL="8046720" indent="0" algn="ctr">
              <a:buNone/>
              <a:defRPr sz="352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500C9-124E-0A4A-B2AA-13D56142B5C4}" type="datetimeFigureOut">
              <a:rPr lang="en-US" smtClean="0"/>
              <a:t>10/26/20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65031-300A-774F-95DC-2A19E0059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3408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500C9-124E-0A4A-B2AA-13D56142B5C4}" type="datetimeFigureOut">
              <a:rPr lang="en-US" smtClean="0"/>
              <a:t>10/26/20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65031-300A-774F-95DC-2A19E0059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8900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2554" y="6383028"/>
            <a:ext cx="17350740" cy="10650218"/>
          </a:xfrm>
        </p:spPr>
        <p:txBody>
          <a:bodyPr anchor="b"/>
          <a:lstStyle>
            <a:lvl1pPr>
              <a:defRPr sz="1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2554" y="17134001"/>
            <a:ext cx="17350740" cy="5600698"/>
          </a:xfrm>
        </p:spPr>
        <p:txBody>
          <a:bodyPr/>
          <a:lstStyle>
            <a:lvl1pPr marL="0" indent="0">
              <a:buNone/>
              <a:defRPr sz="5280">
                <a:solidFill>
                  <a:schemeClr val="tx1"/>
                </a:solidFill>
              </a:defRPr>
            </a:lvl1pPr>
            <a:lvl2pPr marL="1005840" indent="0">
              <a:buNone/>
              <a:defRPr sz="4400">
                <a:solidFill>
                  <a:schemeClr val="tx1">
                    <a:tint val="75000"/>
                  </a:schemeClr>
                </a:solidFill>
              </a:defRPr>
            </a:lvl2pPr>
            <a:lvl3pPr marL="2011680" indent="0">
              <a:buNone/>
              <a:defRPr sz="3960">
                <a:solidFill>
                  <a:schemeClr val="tx1">
                    <a:tint val="75000"/>
                  </a:schemeClr>
                </a:solidFill>
              </a:defRPr>
            </a:lvl3pPr>
            <a:lvl4pPr marL="3017520" indent="0">
              <a:buNone/>
              <a:defRPr sz="3520">
                <a:solidFill>
                  <a:schemeClr val="tx1">
                    <a:tint val="75000"/>
                  </a:schemeClr>
                </a:solidFill>
              </a:defRPr>
            </a:lvl4pPr>
            <a:lvl5pPr marL="4023360" indent="0">
              <a:buNone/>
              <a:defRPr sz="3520">
                <a:solidFill>
                  <a:schemeClr val="tx1">
                    <a:tint val="75000"/>
                  </a:schemeClr>
                </a:solidFill>
              </a:defRPr>
            </a:lvl5pPr>
            <a:lvl6pPr marL="5029200" indent="0">
              <a:buNone/>
              <a:defRPr sz="3520">
                <a:solidFill>
                  <a:schemeClr val="tx1">
                    <a:tint val="75000"/>
                  </a:schemeClr>
                </a:solidFill>
              </a:defRPr>
            </a:lvl6pPr>
            <a:lvl7pPr marL="6035040" indent="0">
              <a:buNone/>
              <a:defRPr sz="3520">
                <a:solidFill>
                  <a:schemeClr val="tx1">
                    <a:tint val="75000"/>
                  </a:schemeClr>
                </a:solidFill>
              </a:defRPr>
            </a:lvl7pPr>
            <a:lvl8pPr marL="7040880" indent="0">
              <a:buNone/>
              <a:defRPr sz="3520">
                <a:solidFill>
                  <a:schemeClr val="tx1">
                    <a:tint val="75000"/>
                  </a:schemeClr>
                </a:solidFill>
              </a:defRPr>
            </a:lvl8pPr>
            <a:lvl9pPr marL="8046720" indent="0">
              <a:buNone/>
              <a:defRPr sz="3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500C9-124E-0A4A-B2AA-13D56142B5C4}" type="datetimeFigureOut">
              <a:rPr lang="en-US" smtClean="0"/>
              <a:t>10/26/20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65031-300A-774F-95DC-2A19E0059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35564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83030" y="6815667"/>
            <a:ext cx="8549640" cy="162449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184130" y="6815667"/>
            <a:ext cx="8549640" cy="162449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500C9-124E-0A4A-B2AA-13D56142B5C4}" type="datetimeFigureOut">
              <a:rPr lang="en-US" smtClean="0"/>
              <a:t>10/26/20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65031-300A-774F-95DC-2A19E0059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5958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5650" y="1363139"/>
            <a:ext cx="17350740" cy="494876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85652" y="6276342"/>
            <a:ext cx="8510348" cy="3075938"/>
          </a:xfrm>
        </p:spPr>
        <p:txBody>
          <a:bodyPr anchor="b"/>
          <a:lstStyle>
            <a:lvl1pPr marL="0" indent="0">
              <a:buNone/>
              <a:defRPr sz="5280" b="1"/>
            </a:lvl1pPr>
            <a:lvl2pPr marL="1005840" indent="0">
              <a:buNone/>
              <a:defRPr sz="4400" b="1"/>
            </a:lvl2pPr>
            <a:lvl3pPr marL="2011680" indent="0">
              <a:buNone/>
              <a:defRPr sz="3960" b="1"/>
            </a:lvl3pPr>
            <a:lvl4pPr marL="3017520" indent="0">
              <a:buNone/>
              <a:defRPr sz="3520" b="1"/>
            </a:lvl4pPr>
            <a:lvl5pPr marL="4023360" indent="0">
              <a:buNone/>
              <a:defRPr sz="3520" b="1"/>
            </a:lvl5pPr>
            <a:lvl6pPr marL="5029200" indent="0">
              <a:buNone/>
              <a:defRPr sz="3520" b="1"/>
            </a:lvl6pPr>
            <a:lvl7pPr marL="6035040" indent="0">
              <a:buNone/>
              <a:defRPr sz="3520" b="1"/>
            </a:lvl7pPr>
            <a:lvl8pPr marL="7040880" indent="0">
              <a:buNone/>
              <a:defRPr sz="3520" b="1"/>
            </a:lvl8pPr>
            <a:lvl9pPr marL="8046720" indent="0">
              <a:buNone/>
              <a:defRPr sz="352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85652" y="9352280"/>
            <a:ext cx="8510348" cy="137557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184131" y="6276342"/>
            <a:ext cx="8552260" cy="3075938"/>
          </a:xfrm>
        </p:spPr>
        <p:txBody>
          <a:bodyPr anchor="b"/>
          <a:lstStyle>
            <a:lvl1pPr marL="0" indent="0">
              <a:buNone/>
              <a:defRPr sz="5280" b="1"/>
            </a:lvl1pPr>
            <a:lvl2pPr marL="1005840" indent="0">
              <a:buNone/>
              <a:defRPr sz="4400" b="1"/>
            </a:lvl2pPr>
            <a:lvl3pPr marL="2011680" indent="0">
              <a:buNone/>
              <a:defRPr sz="3960" b="1"/>
            </a:lvl3pPr>
            <a:lvl4pPr marL="3017520" indent="0">
              <a:buNone/>
              <a:defRPr sz="3520" b="1"/>
            </a:lvl4pPr>
            <a:lvl5pPr marL="4023360" indent="0">
              <a:buNone/>
              <a:defRPr sz="3520" b="1"/>
            </a:lvl5pPr>
            <a:lvl6pPr marL="5029200" indent="0">
              <a:buNone/>
              <a:defRPr sz="3520" b="1"/>
            </a:lvl6pPr>
            <a:lvl7pPr marL="6035040" indent="0">
              <a:buNone/>
              <a:defRPr sz="3520" b="1"/>
            </a:lvl7pPr>
            <a:lvl8pPr marL="7040880" indent="0">
              <a:buNone/>
              <a:defRPr sz="3520" b="1"/>
            </a:lvl8pPr>
            <a:lvl9pPr marL="8046720" indent="0">
              <a:buNone/>
              <a:defRPr sz="352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184131" y="9352280"/>
            <a:ext cx="8552260" cy="137557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500C9-124E-0A4A-B2AA-13D56142B5C4}" type="datetimeFigureOut">
              <a:rPr lang="en-US" smtClean="0"/>
              <a:t>10/26/20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65031-300A-774F-95DC-2A19E0059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6820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500C9-124E-0A4A-B2AA-13D56142B5C4}" type="datetimeFigureOut">
              <a:rPr lang="en-US" smtClean="0"/>
              <a:t>10/26/20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65031-300A-774F-95DC-2A19E0059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35516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500C9-124E-0A4A-B2AA-13D56142B5C4}" type="datetimeFigureOut">
              <a:rPr lang="en-US" smtClean="0"/>
              <a:t>10/26/20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65031-300A-774F-95DC-2A19E0059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2510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5650" y="1706880"/>
            <a:ext cx="6488192" cy="5974080"/>
          </a:xfrm>
        </p:spPr>
        <p:txBody>
          <a:bodyPr anchor="b"/>
          <a:lstStyle>
            <a:lvl1pPr>
              <a:defRPr sz="704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52260" y="3686392"/>
            <a:ext cx="10184130" cy="18194867"/>
          </a:xfrm>
        </p:spPr>
        <p:txBody>
          <a:bodyPr/>
          <a:lstStyle>
            <a:lvl1pPr>
              <a:defRPr sz="7040"/>
            </a:lvl1pPr>
            <a:lvl2pPr>
              <a:defRPr sz="6160"/>
            </a:lvl2pPr>
            <a:lvl3pPr>
              <a:defRPr sz="5280"/>
            </a:lvl3pPr>
            <a:lvl4pPr>
              <a:defRPr sz="4400"/>
            </a:lvl4pPr>
            <a:lvl5pPr>
              <a:defRPr sz="4400"/>
            </a:lvl5pPr>
            <a:lvl6pPr>
              <a:defRPr sz="4400"/>
            </a:lvl6pPr>
            <a:lvl7pPr>
              <a:defRPr sz="4400"/>
            </a:lvl7pPr>
            <a:lvl8pPr>
              <a:defRPr sz="4400"/>
            </a:lvl8pPr>
            <a:lvl9pPr>
              <a:defRPr sz="4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85650" y="7680960"/>
            <a:ext cx="6488192" cy="14229929"/>
          </a:xfrm>
        </p:spPr>
        <p:txBody>
          <a:bodyPr/>
          <a:lstStyle>
            <a:lvl1pPr marL="0" indent="0">
              <a:buNone/>
              <a:defRPr sz="3520"/>
            </a:lvl1pPr>
            <a:lvl2pPr marL="1005840" indent="0">
              <a:buNone/>
              <a:defRPr sz="3080"/>
            </a:lvl2pPr>
            <a:lvl3pPr marL="2011680" indent="0">
              <a:buNone/>
              <a:defRPr sz="2640"/>
            </a:lvl3pPr>
            <a:lvl4pPr marL="3017520" indent="0">
              <a:buNone/>
              <a:defRPr sz="2200"/>
            </a:lvl4pPr>
            <a:lvl5pPr marL="4023360" indent="0">
              <a:buNone/>
              <a:defRPr sz="2200"/>
            </a:lvl5pPr>
            <a:lvl6pPr marL="5029200" indent="0">
              <a:buNone/>
              <a:defRPr sz="2200"/>
            </a:lvl6pPr>
            <a:lvl7pPr marL="6035040" indent="0">
              <a:buNone/>
              <a:defRPr sz="2200"/>
            </a:lvl7pPr>
            <a:lvl8pPr marL="7040880" indent="0">
              <a:buNone/>
              <a:defRPr sz="2200"/>
            </a:lvl8pPr>
            <a:lvl9pPr marL="8046720" indent="0">
              <a:buNone/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500C9-124E-0A4A-B2AA-13D56142B5C4}" type="datetimeFigureOut">
              <a:rPr lang="en-US" smtClean="0"/>
              <a:t>10/26/20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65031-300A-774F-95DC-2A19E0059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18286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5650" y="1706880"/>
            <a:ext cx="6488192" cy="5974080"/>
          </a:xfrm>
        </p:spPr>
        <p:txBody>
          <a:bodyPr anchor="b"/>
          <a:lstStyle>
            <a:lvl1pPr>
              <a:defRPr sz="704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552260" y="3686392"/>
            <a:ext cx="10184130" cy="18194867"/>
          </a:xfrm>
        </p:spPr>
        <p:txBody>
          <a:bodyPr anchor="t"/>
          <a:lstStyle>
            <a:lvl1pPr marL="0" indent="0">
              <a:buNone/>
              <a:defRPr sz="7040"/>
            </a:lvl1pPr>
            <a:lvl2pPr marL="1005840" indent="0">
              <a:buNone/>
              <a:defRPr sz="6160"/>
            </a:lvl2pPr>
            <a:lvl3pPr marL="2011680" indent="0">
              <a:buNone/>
              <a:defRPr sz="5280"/>
            </a:lvl3pPr>
            <a:lvl4pPr marL="3017520" indent="0">
              <a:buNone/>
              <a:defRPr sz="4400"/>
            </a:lvl4pPr>
            <a:lvl5pPr marL="4023360" indent="0">
              <a:buNone/>
              <a:defRPr sz="4400"/>
            </a:lvl5pPr>
            <a:lvl6pPr marL="5029200" indent="0">
              <a:buNone/>
              <a:defRPr sz="4400"/>
            </a:lvl6pPr>
            <a:lvl7pPr marL="6035040" indent="0">
              <a:buNone/>
              <a:defRPr sz="4400"/>
            </a:lvl7pPr>
            <a:lvl8pPr marL="7040880" indent="0">
              <a:buNone/>
              <a:defRPr sz="4400"/>
            </a:lvl8pPr>
            <a:lvl9pPr marL="8046720" indent="0">
              <a:buNone/>
              <a:defRPr sz="44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85650" y="7680960"/>
            <a:ext cx="6488192" cy="14229929"/>
          </a:xfrm>
        </p:spPr>
        <p:txBody>
          <a:bodyPr/>
          <a:lstStyle>
            <a:lvl1pPr marL="0" indent="0">
              <a:buNone/>
              <a:defRPr sz="3520"/>
            </a:lvl1pPr>
            <a:lvl2pPr marL="1005840" indent="0">
              <a:buNone/>
              <a:defRPr sz="3080"/>
            </a:lvl2pPr>
            <a:lvl3pPr marL="2011680" indent="0">
              <a:buNone/>
              <a:defRPr sz="2640"/>
            </a:lvl3pPr>
            <a:lvl4pPr marL="3017520" indent="0">
              <a:buNone/>
              <a:defRPr sz="2200"/>
            </a:lvl4pPr>
            <a:lvl5pPr marL="4023360" indent="0">
              <a:buNone/>
              <a:defRPr sz="2200"/>
            </a:lvl5pPr>
            <a:lvl6pPr marL="5029200" indent="0">
              <a:buNone/>
              <a:defRPr sz="2200"/>
            </a:lvl6pPr>
            <a:lvl7pPr marL="6035040" indent="0">
              <a:buNone/>
              <a:defRPr sz="2200"/>
            </a:lvl7pPr>
            <a:lvl8pPr marL="7040880" indent="0">
              <a:buNone/>
              <a:defRPr sz="2200"/>
            </a:lvl8pPr>
            <a:lvl9pPr marL="8046720" indent="0">
              <a:buNone/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500C9-124E-0A4A-B2AA-13D56142B5C4}" type="datetimeFigureOut">
              <a:rPr lang="en-US" smtClean="0"/>
              <a:t>10/26/20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65031-300A-774F-95DC-2A19E0059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2544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500C9-124E-0A4A-B2AA-13D56142B5C4}" type="datetimeFigureOut">
              <a:rPr lang="en-US" smtClean="0"/>
              <a:t>10/26/20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65031-300A-774F-95DC-2A19E0059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0268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4396086" y="1363133"/>
            <a:ext cx="4337685" cy="2169752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83031" y="1363133"/>
            <a:ext cx="12761595" cy="216975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500C9-124E-0A4A-B2AA-13D56142B5C4}" type="datetimeFigureOut">
              <a:rPr lang="en-US" smtClean="0"/>
              <a:t>10/26/20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65031-300A-774F-95DC-2A19E0059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06364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ECBC281-817A-5744-B45A-CC43AB73EA45}"/>
              </a:ext>
            </a:extLst>
          </p:cNvPr>
          <p:cNvSpPr/>
          <p:nvPr userDrawn="1"/>
        </p:nvSpPr>
        <p:spPr>
          <a:xfrm>
            <a:off x="5964" y="3352405"/>
            <a:ext cx="20116800" cy="152134"/>
          </a:xfrm>
          <a:prstGeom prst="rect">
            <a:avLst/>
          </a:prstGeom>
          <a:solidFill>
            <a:srgbClr val="CB7E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3536B80-B934-FE46-BFD9-03B8C105B743}"/>
              </a:ext>
            </a:extLst>
          </p:cNvPr>
          <p:cNvSpPr/>
          <p:nvPr userDrawn="1"/>
        </p:nvSpPr>
        <p:spPr>
          <a:xfrm>
            <a:off x="-13970" y="23960006"/>
            <a:ext cx="20116800" cy="152134"/>
          </a:xfrm>
          <a:prstGeom prst="rect">
            <a:avLst/>
          </a:prstGeom>
          <a:solidFill>
            <a:srgbClr val="CB7E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1A2F46C-1E18-F24B-AD3A-553D08E9968A}"/>
              </a:ext>
            </a:extLst>
          </p:cNvPr>
          <p:cNvSpPr/>
          <p:nvPr userDrawn="1"/>
        </p:nvSpPr>
        <p:spPr>
          <a:xfrm>
            <a:off x="9596120" y="24140260"/>
            <a:ext cx="3166035" cy="14311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sz="1800" b="1" i="0" dirty="0">
                <a:latin typeface="Calibri" panose="020F0502020204030204" pitchFamily="34" charset="0"/>
                <a:cs typeface="Calibri" panose="020F0502020204030204" pitchFamily="34" charset="0"/>
              </a:rPr>
              <a:t>Engage with us: 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sz="1800" b="0" i="0" dirty="0">
                <a:latin typeface="Calibri" panose="020F0502020204030204" pitchFamily="34" charset="0"/>
                <a:cs typeface="Calibri" panose="020F0502020204030204" pitchFamily="34" charset="0"/>
              </a:rPr>
              <a:t>Web:</a:t>
            </a:r>
            <a:r>
              <a:rPr lang="en-US" sz="1800" b="0" i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0" i="0" dirty="0" err="1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www.LevyCIMAR.org</a:t>
            </a:r>
            <a:r>
              <a:rPr lang="en-US" sz="1800" b="0" i="0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sz="1800" b="0" i="0" dirty="0">
                <a:latin typeface="Calibri" panose="020F0502020204030204" pitchFamily="34" charset="0"/>
                <a:cs typeface="Calibri" panose="020F0502020204030204" pitchFamily="34" charset="0"/>
              </a:rPr>
              <a:t>Twitter: </a:t>
            </a:r>
            <a:r>
              <a:rPr lang="en-US" sz="1800" b="0" i="0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@</a:t>
            </a:r>
            <a:r>
              <a:rPr lang="en-US" sz="1800" b="0" i="0" dirty="0" err="1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LevyCIMAR</a:t>
            </a:r>
            <a:endParaRPr lang="en-US" sz="1800" b="0" i="0" dirty="0">
              <a:solidFill>
                <a:schemeClr val="accent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sz="1800" b="0" i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E-Mail: </a:t>
            </a:r>
            <a:r>
              <a:rPr lang="en-US" sz="1800" b="0" i="0" kern="1200" dirty="0" err="1">
                <a:solidFill>
                  <a:schemeClr val="accent5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CIMAR@Tufts.edu</a:t>
            </a:r>
            <a:endParaRPr lang="en-US" sz="1800" b="0" i="0" kern="1200" dirty="0">
              <a:solidFill>
                <a:schemeClr val="accent5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24B8E6E-D127-D74E-91CC-AB69FE019DE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67066" y="171416"/>
            <a:ext cx="2567341" cy="262636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C623E12-6A13-D649-B6ED-C44F1B897C5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72427" y="2877079"/>
            <a:ext cx="2957763" cy="3746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CF29B80-8476-5A49-BEB8-6C75FBB98BC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84186" y="24359708"/>
            <a:ext cx="9220200" cy="957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23185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83030" y="1363139"/>
            <a:ext cx="17350740" cy="49487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83030" y="6815667"/>
            <a:ext cx="17350740" cy="162449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83030" y="23730379"/>
            <a:ext cx="4526280" cy="13631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6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2500C9-124E-0A4A-B2AA-13D56142B5C4}" type="datetimeFigureOut">
              <a:rPr lang="en-US" smtClean="0"/>
              <a:t>10/26/20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663690" y="23730379"/>
            <a:ext cx="6789420" cy="13631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6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4207490" y="23730379"/>
            <a:ext cx="4526280" cy="13631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6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65031-300A-774F-95DC-2A19E0059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811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</p:sldLayoutIdLst>
  <p:txStyles>
    <p:titleStyle>
      <a:lvl1pPr algn="l" defTabSz="2011680" rtl="0" eaLnBrk="1" latinLnBrk="0" hangingPunct="1">
        <a:lnSpc>
          <a:spcPct val="90000"/>
        </a:lnSpc>
        <a:spcBef>
          <a:spcPct val="0"/>
        </a:spcBef>
        <a:buNone/>
        <a:defRPr sz="968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02920" indent="-502920" algn="l" defTabSz="2011680" rtl="0" eaLnBrk="1" latinLnBrk="0" hangingPunct="1">
        <a:lnSpc>
          <a:spcPct val="90000"/>
        </a:lnSpc>
        <a:spcBef>
          <a:spcPts val="2200"/>
        </a:spcBef>
        <a:buFont typeface="Arial" panose="020B0604020202020204" pitchFamily="34" charset="0"/>
        <a:buChar char="•"/>
        <a:defRPr sz="6160" kern="1200">
          <a:solidFill>
            <a:schemeClr val="tx1"/>
          </a:solidFill>
          <a:latin typeface="+mn-lt"/>
          <a:ea typeface="+mn-ea"/>
          <a:cs typeface="+mn-cs"/>
        </a:defRPr>
      </a:lvl1pPr>
      <a:lvl2pPr marL="1508760" indent="-502920" algn="l" defTabSz="2011680" rtl="0" eaLnBrk="1" latinLnBrk="0" hangingPunct="1">
        <a:lnSpc>
          <a:spcPct val="90000"/>
        </a:lnSpc>
        <a:spcBef>
          <a:spcPts val="1100"/>
        </a:spcBef>
        <a:buFont typeface="Arial" panose="020B0604020202020204" pitchFamily="34" charset="0"/>
        <a:buChar char="•"/>
        <a:defRPr sz="5280" kern="1200">
          <a:solidFill>
            <a:schemeClr val="tx1"/>
          </a:solidFill>
          <a:latin typeface="+mn-lt"/>
          <a:ea typeface="+mn-ea"/>
          <a:cs typeface="+mn-cs"/>
        </a:defRPr>
      </a:lvl2pPr>
      <a:lvl3pPr marL="2514600" indent="-502920" algn="l" defTabSz="2011680" rtl="0" eaLnBrk="1" latinLnBrk="0" hangingPunct="1">
        <a:lnSpc>
          <a:spcPct val="90000"/>
        </a:lnSpc>
        <a:spcBef>
          <a:spcPts val="1100"/>
        </a:spcBef>
        <a:buFont typeface="Arial" panose="020B0604020202020204" pitchFamily="34" charset="0"/>
        <a:buChar char="•"/>
        <a:defRPr sz="4400" kern="1200">
          <a:solidFill>
            <a:schemeClr val="tx1"/>
          </a:solidFill>
          <a:latin typeface="+mn-lt"/>
          <a:ea typeface="+mn-ea"/>
          <a:cs typeface="+mn-cs"/>
        </a:defRPr>
      </a:lvl3pPr>
      <a:lvl4pPr marL="3520440" indent="-502920" algn="l" defTabSz="2011680" rtl="0" eaLnBrk="1" latinLnBrk="0" hangingPunct="1">
        <a:lnSpc>
          <a:spcPct val="90000"/>
        </a:lnSpc>
        <a:spcBef>
          <a:spcPts val="1100"/>
        </a:spcBef>
        <a:buFont typeface="Arial" panose="020B0604020202020204" pitchFamily="34" charset="0"/>
        <a:buChar char="•"/>
        <a:defRPr sz="3960" kern="1200">
          <a:solidFill>
            <a:schemeClr val="tx1"/>
          </a:solidFill>
          <a:latin typeface="+mn-lt"/>
          <a:ea typeface="+mn-ea"/>
          <a:cs typeface="+mn-cs"/>
        </a:defRPr>
      </a:lvl4pPr>
      <a:lvl5pPr marL="4526280" indent="-502920" algn="l" defTabSz="2011680" rtl="0" eaLnBrk="1" latinLnBrk="0" hangingPunct="1">
        <a:lnSpc>
          <a:spcPct val="90000"/>
        </a:lnSpc>
        <a:spcBef>
          <a:spcPts val="1100"/>
        </a:spcBef>
        <a:buFont typeface="Arial" panose="020B0604020202020204" pitchFamily="34" charset="0"/>
        <a:buChar char="•"/>
        <a:defRPr sz="3960" kern="1200">
          <a:solidFill>
            <a:schemeClr val="tx1"/>
          </a:solidFill>
          <a:latin typeface="+mn-lt"/>
          <a:ea typeface="+mn-ea"/>
          <a:cs typeface="+mn-cs"/>
        </a:defRPr>
      </a:lvl5pPr>
      <a:lvl6pPr marL="5532120" indent="-502920" algn="l" defTabSz="2011680" rtl="0" eaLnBrk="1" latinLnBrk="0" hangingPunct="1">
        <a:lnSpc>
          <a:spcPct val="90000"/>
        </a:lnSpc>
        <a:spcBef>
          <a:spcPts val="1100"/>
        </a:spcBef>
        <a:buFont typeface="Arial" panose="020B0604020202020204" pitchFamily="34" charset="0"/>
        <a:buChar char="•"/>
        <a:defRPr sz="3960" kern="1200">
          <a:solidFill>
            <a:schemeClr val="tx1"/>
          </a:solidFill>
          <a:latin typeface="+mn-lt"/>
          <a:ea typeface="+mn-ea"/>
          <a:cs typeface="+mn-cs"/>
        </a:defRPr>
      </a:lvl6pPr>
      <a:lvl7pPr marL="6537960" indent="-502920" algn="l" defTabSz="2011680" rtl="0" eaLnBrk="1" latinLnBrk="0" hangingPunct="1">
        <a:lnSpc>
          <a:spcPct val="90000"/>
        </a:lnSpc>
        <a:spcBef>
          <a:spcPts val="1100"/>
        </a:spcBef>
        <a:buFont typeface="Arial" panose="020B0604020202020204" pitchFamily="34" charset="0"/>
        <a:buChar char="•"/>
        <a:defRPr sz="3960" kern="1200">
          <a:solidFill>
            <a:schemeClr val="tx1"/>
          </a:solidFill>
          <a:latin typeface="+mn-lt"/>
          <a:ea typeface="+mn-ea"/>
          <a:cs typeface="+mn-cs"/>
        </a:defRPr>
      </a:lvl7pPr>
      <a:lvl8pPr marL="7543800" indent="-502920" algn="l" defTabSz="2011680" rtl="0" eaLnBrk="1" latinLnBrk="0" hangingPunct="1">
        <a:lnSpc>
          <a:spcPct val="90000"/>
        </a:lnSpc>
        <a:spcBef>
          <a:spcPts val="1100"/>
        </a:spcBef>
        <a:buFont typeface="Arial" panose="020B0604020202020204" pitchFamily="34" charset="0"/>
        <a:buChar char="•"/>
        <a:defRPr sz="3960" kern="1200">
          <a:solidFill>
            <a:schemeClr val="tx1"/>
          </a:solidFill>
          <a:latin typeface="+mn-lt"/>
          <a:ea typeface="+mn-ea"/>
          <a:cs typeface="+mn-cs"/>
        </a:defRPr>
      </a:lvl8pPr>
      <a:lvl9pPr marL="8549640" indent="-502920" algn="l" defTabSz="2011680" rtl="0" eaLnBrk="1" latinLnBrk="0" hangingPunct="1">
        <a:lnSpc>
          <a:spcPct val="90000"/>
        </a:lnSpc>
        <a:spcBef>
          <a:spcPts val="1100"/>
        </a:spcBef>
        <a:buFont typeface="Arial" panose="020B0604020202020204" pitchFamily="34" charset="0"/>
        <a:buChar char="•"/>
        <a:defRPr sz="39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011680" rtl="0" eaLnBrk="1" latinLnBrk="0" hangingPunct="1">
        <a:defRPr sz="3960" kern="1200">
          <a:solidFill>
            <a:schemeClr val="tx1"/>
          </a:solidFill>
          <a:latin typeface="+mn-lt"/>
          <a:ea typeface="+mn-ea"/>
          <a:cs typeface="+mn-cs"/>
        </a:defRPr>
      </a:lvl1pPr>
      <a:lvl2pPr marL="1005840" algn="l" defTabSz="2011680" rtl="0" eaLnBrk="1" latinLnBrk="0" hangingPunct="1">
        <a:defRPr sz="3960" kern="1200">
          <a:solidFill>
            <a:schemeClr val="tx1"/>
          </a:solidFill>
          <a:latin typeface="+mn-lt"/>
          <a:ea typeface="+mn-ea"/>
          <a:cs typeface="+mn-cs"/>
        </a:defRPr>
      </a:lvl2pPr>
      <a:lvl3pPr marL="2011680" algn="l" defTabSz="2011680" rtl="0" eaLnBrk="1" latinLnBrk="0" hangingPunct="1">
        <a:defRPr sz="3960" kern="1200">
          <a:solidFill>
            <a:schemeClr val="tx1"/>
          </a:solidFill>
          <a:latin typeface="+mn-lt"/>
          <a:ea typeface="+mn-ea"/>
          <a:cs typeface="+mn-cs"/>
        </a:defRPr>
      </a:lvl3pPr>
      <a:lvl4pPr marL="3017520" algn="l" defTabSz="2011680" rtl="0" eaLnBrk="1" latinLnBrk="0" hangingPunct="1">
        <a:defRPr sz="3960" kern="1200">
          <a:solidFill>
            <a:schemeClr val="tx1"/>
          </a:solidFill>
          <a:latin typeface="+mn-lt"/>
          <a:ea typeface="+mn-ea"/>
          <a:cs typeface="+mn-cs"/>
        </a:defRPr>
      </a:lvl4pPr>
      <a:lvl5pPr marL="4023360" algn="l" defTabSz="2011680" rtl="0" eaLnBrk="1" latinLnBrk="0" hangingPunct="1">
        <a:defRPr sz="3960" kern="1200">
          <a:solidFill>
            <a:schemeClr val="tx1"/>
          </a:solidFill>
          <a:latin typeface="+mn-lt"/>
          <a:ea typeface="+mn-ea"/>
          <a:cs typeface="+mn-cs"/>
        </a:defRPr>
      </a:lvl5pPr>
      <a:lvl6pPr marL="5029200" algn="l" defTabSz="2011680" rtl="0" eaLnBrk="1" latinLnBrk="0" hangingPunct="1">
        <a:defRPr sz="3960" kern="1200">
          <a:solidFill>
            <a:schemeClr val="tx1"/>
          </a:solidFill>
          <a:latin typeface="+mn-lt"/>
          <a:ea typeface="+mn-ea"/>
          <a:cs typeface="+mn-cs"/>
        </a:defRPr>
      </a:lvl6pPr>
      <a:lvl7pPr marL="6035040" algn="l" defTabSz="2011680" rtl="0" eaLnBrk="1" latinLnBrk="0" hangingPunct="1">
        <a:defRPr sz="3960" kern="1200">
          <a:solidFill>
            <a:schemeClr val="tx1"/>
          </a:solidFill>
          <a:latin typeface="+mn-lt"/>
          <a:ea typeface="+mn-ea"/>
          <a:cs typeface="+mn-cs"/>
        </a:defRPr>
      </a:lvl7pPr>
      <a:lvl8pPr marL="7040880" algn="l" defTabSz="2011680" rtl="0" eaLnBrk="1" latinLnBrk="0" hangingPunct="1">
        <a:defRPr sz="3960" kern="1200">
          <a:solidFill>
            <a:schemeClr val="tx1"/>
          </a:solidFill>
          <a:latin typeface="+mn-lt"/>
          <a:ea typeface="+mn-ea"/>
          <a:cs typeface="+mn-cs"/>
        </a:defRPr>
      </a:lvl8pPr>
      <a:lvl9pPr marL="8046720" algn="l" defTabSz="2011680" rtl="0" eaLnBrk="1" latinLnBrk="0" hangingPunct="1">
        <a:defRPr sz="39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D9EC941-A041-D14C-A8F7-AFDF4FECFBE0}"/>
              </a:ext>
            </a:extLst>
          </p:cNvPr>
          <p:cNvSpPr txBox="1"/>
          <p:nvPr/>
        </p:nvSpPr>
        <p:spPr>
          <a:xfrm>
            <a:off x="2168541" y="393148"/>
            <a:ext cx="18862660" cy="15317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4666" b="1" dirty="0">
                <a:solidFill>
                  <a:srgbClr val="4755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</a:p>
          <a:p>
            <a:pPr algn="ctr"/>
            <a:r>
              <a:rPr lang="en-US" sz="2800" b="1" dirty="0">
                <a:solidFill>
                  <a:srgbClr val="4755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Authors</a:t>
            </a:r>
          </a:p>
          <a:p>
            <a:pPr algn="ctr"/>
            <a:r>
              <a:rPr lang="en-US" sz="2488" b="1" dirty="0">
                <a:solidFill>
                  <a:srgbClr val="4755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Institutional affiliations </a:t>
            </a:r>
            <a:endParaRPr lang="en-US" sz="3733" b="1" dirty="0">
              <a:solidFill>
                <a:srgbClr val="47556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F4C480A-75F5-B046-BFA5-204C04FF9E4C}"/>
              </a:ext>
            </a:extLst>
          </p:cNvPr>
          <p:cNvSpPr txBox="1"/>
          <p:nvPr/>
        </p:nvSpPr>
        <p:spPr>
          <a:xfrm>
            <a:off x="410399" y="3629367"/>
            <a:ext cx="61826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One or Two Sentence Lay Summary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05EB2E1-A9C8-CA46-92FA-AAB89B4937E7}"/>
              </a:ext>
            </a:extLst>
          </p:cNvPr>
          <p:cNvSpPr txBox="1"/>
          <p:nvPr/>
        </p:nvSpPr>
        <p:spPr>
          <a:xfrm>
            <a:off x="432625" y="8014622"/>
            <a:ext cx="48098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564C6FB-4424-1E45-A5F6-A701A1A4E289}"/>
              </a:ext>
            </a:extLst>
          </p:cNvPr>
          <p:cNvSpPr txBox="1"/>
          <p:nvPr/>
        </p:nvSpPr>
        <p:spPr>
          <a:xfrm>
            <a:off x="432623" y="12120532"/>
            <a:ext cx="4753670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18" indent="-266718">
              <a:buFont typeface="Arial" panose="020B0604020202020204" pitchFamily="34" charset="0"/>
              <a:buChar char="•"/>
            </a:pPr>
            <a:r>
              <a:rPr lang="en-US" sz="1867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F94B302-03EF-4E46-8253-C6266373418C}"/>
              </a:ext>
            </a:extLst>
          </p:cNvPr>
          <p:cNvSpPr txBox="1"/>
          <p:nvPr/>
        </p:nvSpPr>
        <p:spPr>
          <a:xfrm>
            <a:off x="2102378" y="8208716"/>
            <a:ext cx="4480816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18" indent="-266718">
              <a:buFont typeface="Arial" panose="020B0604020202020204" pitchFamily="34" charset="0"/>
              <a:buChar char="•"/>
            </a:pPr>
            <a:endParaRPr lang="en-US" sz="1867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463DA8A-06A0-784D-89C7-CB58B1FCDEE5}"/>
              </a:ext>
            </a:extLst>
          </p:cNvPr>
          <p:cNvSpPr txBox="1"/>
          <p:nvPr/>
        </p:nvSpPr>
        <p:spPr>
          <a:xfrm>
            <a:off x="432623" y="14846828"/>
            <a:ext cx="1829399" cy="400110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D9C79C5-2F98-B947-A365-ED144419AED9}"/>
              </a:ext>
            </a:extLst>
          </p:cNvPr>
          <p:cNvSpPr txBox="1"/>
          <p:nvPr/>
        </p:nvSpPr>
        <p:spPr>
          <a:xfrm>
            <a:off x="3486581" y="14846826"/>
            <a:ext cx="2178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18" indent="-266718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8BA61F2-B859-484E-B92A-384BE4A9DFD1}"/>
              </a:ext>
            </a:extLst>
          </p:cNvPr>
          <p:cNvSpPr txBox="1"/>
          <p:nvPr/>
        </p:nvSpPr>
        <p:spPr>
          <a:xfrm>
            <a:off x="17895696" y="14782850"/>
            <a:ext cx="5273823" cy="3316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18" indent="-266718">
              <a:buFont typeface="Arial" panose="020B0604020202020204" pitchFamily="34" charset="0"/>
              <a:buChar char="•"/>
            </a:pPr>
            <a:endParaRPr lang="en-US" sz="1555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 Box 13">
            <a:extLst>
              <a:ext uri="{FF2B5EF4-FFF2-40B4-BE49-F238E27FC236}">
                <a16:creationId xmlns:a16="http://schemas.microsoft.com/office/drawing/2014/main" id="{E3D1EECF-1EC2-6245-8E2F-2F0245DF6B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0576" y="16224128"/>
            <a:ext cx="6182618" cy="694875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lIns="119243" tIns="59629" rIns="119243" bIns="59629">
            <a:spAutoFit/>
          </a:bodyPr>
          <a:lstStyle/>
          <a:p>
            <a:pPr algn="ctr" defTabSz="3274469" eaLnBrk="0" hangingPunct="0"/>
            <a:r>
              <a:rPr lang="en-US" sz="3733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</a:p>
        </p:txBody>
      </p:sp>
      <p:sp>
        <p:nvSpPr>
          <p:cNvPr id="36" name="Text Box 13">
            <a:extLst>
              <a:ext uri="{FF2B5EF4-FFF2-40B4-BE49-F238E27FC236}">
                <a16:creationId xmlns:a16="http://schemas.microsoft.com/office/drawing/2014/main" id="{6BD4C696-F8C6-2944-A70A-DA2FA920EB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0577" y="7167585"/>
            <a:ext cx="6182618" cy="694875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lIns="119243" tIns="59629" rIns="119243" bIns="59629">
            <a:spAutoFit/>
          </a:bodyPr>
          <a:lstStyle/>
          <a:p>
            <a:pPr algn="ctr" defTabSz="3274469" eaLnBrk="0" hangingPunct="0"/>
            <a:r>
              <a:rPr lang="en-US" sz="3733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</a:p>
        </p:txBody>
      </p:sp>
      <p:sp>
        <p:nvSpPr>
          <p:cNvPr id="37" name="Text Box 13">
            <a:extLst>
              <a:ext uri="{FF2B5EF4-FFF2-40B4-BE49-F238E27FC236}">
                <a16:creationId xmlns:a16="http://schemas.microsoft.com/office/drawing/2014/main" id="{4F0B7058-FA7D-E047-AF3D-DA93D36D45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0576" y="11271180"/>
            <a:ext cx="6182618" cy="694875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lIns="119243" tIns="59629" rIns="119243" bIns="59629">
            <a:spAutoFit/>
          </a:bodyPr>
          <a:lstStyle/>
          <a:p>
            <a:pPr algn="ctr" defTabSz="3274469" eaLnBrk="0" hangingPunct="0"/>
            <a:r>
              <a:rPr lang="en-US" sz="3733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B8BDEC4D-C856-9848-BD0A-6FCAF3C148B6}"/>
              </a:ext>
            </a:extLst>
          </p:cNvPr>
          <p:cNvSpPr/>
          <p:nvPr/>
        </p:nvSpPr>
        <p:spPr>
          <a:xfrm>
            <a:off x="12456543" y="24188129"/>
            <a:ext cx="7406751" cy="1073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The Levy CIMAR is a collaboration of Tufts Medical Center and the Tufts University Office of the Vice Provost for Research (OVPR) Research and Scholarship Strategic Plan (RSSP).</a:t>
            </a:r>
          </a:p>
          <a:p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178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Additional credits if applicable</a:t>
            </a:r>
          </a:p>
        </p:txBody>
      </p:sp>
      <p:sp>
        <p:nvSpPr>
          <p:cNvPr id="47" name="Text Box 13">
            <a:extLst>
              <a:ext uri="{FF2B5EF4-FFF2-40B4-BE49-F238E27FC236}">
                <a16:creationId xmlns:a16="http://schemas.microsoft.com/office/drawing/2014/main" id="{7188CC08-8134-AB47-A0ED-D363165D90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56664" y="15043027"/>
            <a:ext cx="6182618" cy="694875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lIns="119243" tIns="59629" rIns="119243" bIns="59629">
            <a:spAutoFit/>
          </a:bodyPr>
          <a:lstStyle/>
          <a:p>
            <a:pPr algn="ctr" defTabSz="3274469" eaLnBrk="0" hangingPunct="0"/>
            <a:r>
              <a:rPr lang="en-US" sz="3733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</a:p>
        </p:txBody>
      </p:sp>
      <p:sp>
        <p:nvSpPr>
          <p:cNvPr id="48" name="Text Box 13">
            <a:extLst>
              <a:ext uri="{FF2B5EF4-FFF2-40B4-BE49-F238E27FC236}">
                <a16:creationId xmlns:a16="http://schemas.microsoft.com/office/drawing/2014/main" id="{920E2FF0-6898-D84E-9663-D95B296EE5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42487" y="3677756"/>
            <a:ext cx="6182618" cy="694875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lIns="119243" tIns="59629" rIns="119243" bIns="59629">
            <a:spAutoFit/>
          </a:bodyPr>
          <a:lstStyle/>
          <a:p>
            <a:pPr algn="ctr" defTabSz="3274469" eaLnBrk="0" hangingPunct="0"/>
            <a:r>
              <a:rPr lang="en-US" sz="3733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</a:p>
        </p:txBody>
      </p:sp>
      <p:sp>
        <p:nvSpPr>
          <p:cNvPr id="49" name="Text Box 13">
            <a:extLst>
              <a:ext uri="{FF2B5EF4-FFF2-40B4-BE49-F238E27FC236}">
                <a16:creationId xmlns:a16="http://schemas.microsoft.com/office/drawing/2014/main" id="{7A4B35A9-779B-A04D-B0CF-4C248EB08B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56664" y="7781351"/>
            <a:ext cx="6182618" cy="694875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lIns="119243" tIns="59629" rIns="119243" bIns="59629">
            <a:spAutoFit/>
          </a:bodyPr>
          <a:lstStyle/>
          <a:p>
            <a:pPr algn="ctr" defTabSz="3274469" eaLnBrk="0" hangingPunct="0"/>
            <a:r>
              <a:rPr lang="en-US" sz="3733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</a:p>
        </p:txBody>
      </p:sp>
      <p:sp>
        <p:nvSpPr>
          <p:cNvPr id="54" name="Text Box 13">
            <a:extLst>
              <a:ext uri="{FF2B5EF4-FFF2-40B4-BE49-F238E27FC236}">
                <a16:creationId xmlns:a16="http://schemas.microsoft.com/office/drawing/2014/main" id="{EA05B9D4-1C74-1A4D-B980-B3112694C9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2753" y="12734299"/>
            <a:ext cx="6149955" cy="694875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lIns="119243" tIns="59629" rIns="119243" bIns="59629">
            <a:spAutoFit/>
          </a:bodyPr>
          <a:lstStyle/>
          <a:p>
            <a:pPr algn="ctr" defTabSz="3274469" eaLnBrk="0" hangingPunct="0"/>
            <a:r>
              <a:rPr lang="en-US" sz="3733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</a:p>
        </p:txBody>
      </p:sp>
      <p:sp>
        <p:nvSpPr>
          <p:cNvPr id="55" name="Text Box 13">
            <a:extLst>
              <a:ext uri="{FF2B5EF4-FFF2-40B4-BE49-F238E27FC236}">
                <a16:creationId xmlns:a16="http://schemas.microsoft.com/office/drawing/2014/main" id="{CD28F163-6953-E340-A8F1-C94E794B81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81296" y="3677756"/>
            <a:ext cx="6182000" cy="694875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lIns="119243" tIns="59629" rIns="119243" bIns="59629">
            <a:spAutoFit/>
          </a:bodyPr>
          <a:lstStyle/>
          <a:p>
            <a:pPr algn="ctr" defTabSz="3274469" eaLnBrk="0" hangingPunct="0"/>
            <a:r>
              <a:rPr lang="en-US" sz="3733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</a:p>
        </p:txBody>
      </p:sp>
      <p:sp>
        <p:nvSpPr>
          <p:cNvPr id="56" name="Text Box 13">
            <a:extLst>
              <a:ext uri="{FF2B5EF4-FFF2-40B4-BE49-F238E27FC236}">
                <a16:creationId xmlns:a16="http://schemas.microsoft.com/office/drawing/2014/main" id="{9ED6CCCB-9CBA-0046-8B1F-6ACB61819C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81294" y="7781351"/>
            <a:ext cx="6182000" cy="694875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lIns="119243" tIns="59629" rIns="119243" bIns="59629">
            <a:spAutoFit/>
          </a:bodyPr>
          <a:lstStyle/>
          <a:p>
            <a:pPr algn="ctr" defTabSz="3274469" eaLnBrk="0" hangingPunct="0"/>
            <a:r>
              <a:rPr lang="en-US" sz="3733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</a:p>
        </p:txBody>
      </p:sp>
      <p:sp>
        <p:nvSpPr>
          <p:cNvPr id="57" name="Text Box 13">
            <a:extLst>
              <a:ext uri="{FF2B5EF4-FFF2-40B4-BE49-F238E27FC236}">
                <a16:creationId xmlns:a16="http://schemas.microsoft.com/office/drawing/2014/main" id="{432BF127-CC53-CA4E-B909-DFC48EFC9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2753" y="18205327"/>
            <a:ext cx="6183491" cy="694875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lIns="119243" tIns="59629" rIns="119243" bIns="59629">
            <a:spAutoFit/>
          </a:bodyPr>
          <a:lstStyle/>
          <a:p>
            <a:pPr algn="ctr" defTabSz="3274469" eaLnBrk="0" hangingPunct="0"/>
            <a:r>
              <a:rPr lang="en-US" sz="3733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52434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8745</TotalTime>
  <Words>60</Words>
  <Application>Microsoft Macintosh PowerPoint</Application>
  <PresentationFormat>Custom</PresentationFormat>
  <Paragraphs>21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Mycynek, Rima Chaddha</dc:creator>
  <cp:lastModifiedBy>Mycynek, Rima Chaddha</cp:lastModifiedBy>
  <cp:revision>21</cp:revision>
  <dcterms:created xsi:type="dcterms:W3CDTF">2019-02-27T17:51:33Z</dcterms:created>
  <dcterms:modified xsi:type="dcterms:W3CDTF">2020-10-26T15:54:06Z</dcterms:modified>
</cp:coreProperties>
</file>