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1"/>
  </p:sldMasterIdLst>
  <p:notesMasterIdLst>
    <p:notesMasterId r:id="rId5"/>
  </p:notes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90C8"/>
    <a:srgbClr val="CB7E45"/>
    <a:srgbClr val="4755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57"/>
    <p:restoredTop sz="93340"/>
  </p:normalViewPr>
  <p:slideViewPr>
    <p:cSldViewPr snapToGrid="0" snapToObjects="1">
      <p:cViewPr varScale="1">
        <p:scale>
          <a:sx n="76" d="100"/>
          <a:sy n="76" d="100"/>
        </p:scale>
        <p:origin x="4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4CEC3-658B-504C-9BF9-B024E74EBD3B}" type="datetimeFigureOut">
              <a:rPr lang="en-US" smtClean="0"/>
              <a:t>8/3/22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5872C1-7564-AC46-8153-4344F1868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66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872C1-7564-AC46-8153-4344F186825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457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465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4664" y="6310311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47B8BCD7-5174-8349-A7B8-F90726A5AF3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887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7B8BCD7-5174-8349-A7B8-F90726A5A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7B8BCD7-5174-8349-A7B8-F90726A5A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58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7B8BCD7-5174-8349-A7B8-F90726A5A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902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7B8BCD7-5174-8349-A7B8-F90726A5A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277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7B8BCD7-5174-8349-A7B8-F90726A5A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084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7B8BCD7-5174-8349-A7B8-F90726A5A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019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7B8BCD7-5174-8349-A7B8-F90726A5A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656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7B8BCD7-5174-8349-A7B8-F90726A5A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93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7B8BCD7-5174-8349-A7B8-F90726A5A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907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3659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D13CDA7-9285-6440-B70A-B95583EE682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382464" y="6131252"/>
            <a:ext cx="666027" cy="6813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702A8B-CF68-5A46-A272-EBA0B3756AF8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3280594" y="6199786"/>
            <a:ext cx="4959535" cy="51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273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vycimar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013138DF-0E36-E343-9C91-587C8820685B}"/>
              </a:ext>
            </a:extLst>
          </p:cNvPr>
          <p:cNvSpPr txBox="1"/>
          <p:nvPr/>
        </p:nvSpPr>
        <p:spPr>
          <a:xfrm>
            <a:off x="14492" y="1749805"/>
            <a:ext cx="9144000" cy="278153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solidFill>
                  <a:srgbClr val="475568"/>
                </a:solidFill>
                <a:latin typeface="Arial Nova" panose="020F0502020204030204" pitchFamily="34" charset="0"/>
                <a:cs typeface="Arial Nova" panose="020F0502020204030204" pitchFamily="34" charset="0"/>
              </a:rPr>
              <a:t>Talk Title</a:t>
            </a:r>
          </a:p>
          <a:p>
            <a:pPr algn="ctr"/>
            <a:r>
              <a:rPr lang="en-US" sz="2400" b="1" dirty="0">
                <a:solidFill>
                  <a:srgbClr val="475568"/>
                </a:solidFill>
                <a:latin typeface="Arial Nova" panose="020F0502020204030204" pitchFamily="34" charset="0"/>
                <a:cs typeface="Arial Nova" panose="020F0502020204030204" pitchFamily="34" charset="0"/>
              </a:rPr>
              <a:t>Speaker, Date, Other Info</a:t>
            </a:r>
          </a:p>
          <a:p>
            <a:pPr algn="ctr"/>
            <a:endParaRPr lang="en-US" sz="825" b="1" dirty="0">
              <a:solidFill>
                <a:srgbClr val="CB7E45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  <a:p>
            <a:pPr algn="ctr"/>
            <a:endParaRPr lang="en-US" sz="1050" b="1" i="1" dirty="0">
              <a:solidFill>
                <a:srgbClr val="475568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  <a:p>
            <a:pPr algn="ctr"/>
            <a:endParaRPr lang="en-US" sz="1050" b="1" i="1" dirty="0">
              <a:solidFill>
                <a:srgbClr val="475568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  <a:p>
            <a:pPr algn="ctr"/>
            <a:endParaRPr lang="en-US" sz="1050" b="1" i="1" dirty="0">
              <a:solidFill>
                <a:srgbClr val="475568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  <a:p>
            <a:pPr algn="ctr"/>
            <a:endParaRPr lang="en-US" sz="1050" b="1" i="1" dirty="0">
              <a:solidFill>
                <a:srgbClr val="475568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  <a:p>
            <a:pPr algn="ctr"/>
            <a:endParaRPr lang="en-US" sz="1050" b="1" i="1" dirty="0">
              <a:solidFill>
                <a:srgbClr val="475568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  <a:p>
            <a:pPr algn="ctr"/>
            <a:endParaRPr lang="en-US" sz="1050" b="1" i="1" dirty="0">
              <a:solidFill>
                <a:srgbClr val="475568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  <a:p>
            <a:pPr algn="ctr"/>
            <a:endParaRPr lang="en-US" sz="1050" b="1" i="1" dirty="0">
              <a:solidFill>
                <a:srgbClr val="475568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  <a:p>
            <a:pPr algn="ctr"/>
            <a:endParaRPr lang="en-US" sz="1050" b="1" i="1" dirty="0">
              <a:solidFill>
                <a:srgbClr val="475568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  <a:p>
            <a:pPr algn="ctr"/>
            <a:endParaRPr lang="en-US" sz="1050" b="1" i="1" dirty="0">
              <a:solidFill>
                <a:srgbClr val="475568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  <a:p>
            <a:pPr algn="ctr"/>
            <a:endParaRPr lang="en-US" sz="1500" b="1" dirty="0">
              <a:solidFill>
                <a:srgbClr val="475568"/>
              </a:solidFill>
              <a:latin typeface="Arial Nova" panose="020F0502020204030204" pitchFamily="34" charset="0"/>
              <a:cs typeface="Arial Nova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39CEAC-A076-0D45-A24E-428F5C767723}"/>
              </a:ext>
            </a:extLst>
          </p:cNvPr>
          <p:cNvSpPr txBox="1"/>
          <p:nvPr/>
        </p:nvSpPr>
        <p:spPr>
          <a:xfrm>
            <a:off x="14492" y="4902093"/>
            <a:ext cx="9129507" cy="133882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50" b="1" dirty="0">
                <a:solidFill>
                  <a:srgbClr val="CB7E45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www.LevyCIMAR.org</a:t>
            </a:r>
            <a:r>
              <a:rPr lang="en-US" sz="1650" b="1" dirty="0">
                <a:solidFill>
                  <a:srgbClr val="CB7E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|         @</a:t>
            </a:r>
            <a:r>
              <a:rPr lang="en-US" sz="1650" b="1" dirty="0" err="1">
                <a:solidFill>
                  <a:srgbClr val="CB7E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LevyCIMAR</a:t>
            </a:r>
            <a:endParaRPr lang="en-US" sz="1650" b="1" dirty="0">
              <a:solidFill>
                <a:srgbClr val="CB7E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600" i="1" dirty="0"/>
          </a:p>
          <a:p>
            <a:pPr algn="ctr"/>
            <a:r>
              <a:rPr lang="en-US" sz="1600" i="1" dirty="0"/>
              <a:t>The Levy CIMAR is a collaboration of Tufts Medical Center and the Tufts University Office of the Vice Provost for Research (OVPR) Research and Scholarship Strategic Plan (RSSP).</a:t>
            </a:r>
          </a:p>
          <a:p>
            <a:pPr algn="ctr"/>
            <a:endParaRPr lang="en-US" sz="1650" b="1" dirty="0">
              <a:solidFill>
                <a:srgbClr val="CB7E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E9D8412-37A8-1A4B-8FC6-6FAC93D1F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4025" y="4919258"/>
            <a:ext cx="378347" cy="32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08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752">
        <p:fade/>
      </p:transition>
    </mc:Choice>
    <mc:Fallback xmlns="">
      <p:transition spd="med" advTm="15752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CFB1A48-D532-8D4A-9146-2ADBD7AB36F1}"/>
              </a:ext>
            </a:extLst>
          </p:cNvPr>
          <p:cNvSpPr/>
          <p:nvPr/>
        </p:nvSpPr>
        <p:spPr>
          <a:xfrm>
            <a:off x="134178" y="4645165"/>
            <a:ext cx="88706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Our Mission: </a:t>
            </a:r>
          </a:p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Innovating to Protect Humanity from the Global Threat of Antimicrobial Resistance: Integrating Solutions Across Human and Veterinary Medicine, Stewardship, and Awareness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A3D508-C5CC-2D4F-AA44-127BA9C29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0118" y="6294128"/>
            <a:ext cx="2057400" cy="365125"/>
          </a:xfrm>
        </p:spPr>
        <p:txBody>
          <a:bodyPr/>
          <a:lstStyle/>
          <a:p>
            <a:fld id="{47B8BCD7-5174-8349-A7B8-F90726A5AF30}" type="slidenum">
              <a:rPr lang="en-US" smtClean="0"/>
              <a:t>2</a:t>
            </a:fld>
            <a:endParaRPr lang="en-US" dirty="0"/>
          </a:p>
        </p:txBody>
      </p:sp>
      <p:pic>
        <p:nvPicPr>
          <p:cNvPr id="4" name="Picture 3" descr="Timeline&#10;&#10;Description automatically generated with medium confidence">
            <a:extLst>
              <a:ext uri="{FF2B5EF4-FFF2-40B4-BE49-F238E27FC236}">
                <a16:creationId xmlns:a16="http://schemas.microsoft.com/office/drawing/2014/main" id="{E16712A6-91D2-B2AA-3701-9ABAB7C1A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860"/>
            <a:ext cx="9144000" cy="409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587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0232C-69A7-9F4C-B997-0E90D2D9B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2FFC9-4252-1545-A14E-D82210D7B9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D5E05F-284B-914D-8085-9645D9DC4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8BCD7-5174-8349-A7B8-F90726A5AF3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481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3159</TotalTime>
  <Words>78</Words>
  <Application>Microsoft Macintosh PowerPoint</Application>
  <PresentationFormat>On-screen Show (4:3)</PresentationFormat>
  <Paragraphs>19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Arial Nova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Mycynek, Rima Chaddha</dc:creator>
  <cp:lastModifiedBy>Mycynek, Rima Chaddha</cp:lastModifiedBy>
  <cp:revision>41</cp:revision>
  <dcterms:created xsi:type="dcterms:W3CDTF">2019-03-01T19:56:12Z</dcterms:created>
  <dcterms:modified xsi:type="dcterms:W3CDTF">2022-08-03T17:00:24Z</dcterms:modified>
</cp:coreProperties>
</file>